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54" r:id="rId4"/>
    <p:sldId id="1144" r:id="rId5"/>
    <p:sldId id="1152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主要讲述了一些交朋友的技巧。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1485848" cy="1274195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172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56966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friends is a skill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most skills, you can improve it if you are patient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to make friends, you must be willing to take action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must first go where there are people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won’t make friends staying home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Joining a club or a group, talking to those who like the same things as you do is much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join someone in some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882" y="836712"/>
            <a:ext cx="4176520" cy="5885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考查副词的用法。句意：你独自待在家里是交不到朋友的。根据上文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want to make friends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be willing to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action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must first go where there are people.”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此处是指独自在家是交不到朋友的。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是副词。这里是副词修饰动词。故填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49624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考查形容词的用法。句意：加入一个俱乐部或团体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与那些和你有一样喜好的人交谈要容易得多。根据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“those who like the same things as you do”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此处是指和那些与你爱好相同的人交谈要容易得多。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修饰形容词比较级。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此处用比较级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657669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考查名词的用法。句意：或者和某人一起参加一些活动。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＋活动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和某人一起参加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是名词。此处用复数形式表泛指。故填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53327" y="2175208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alone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174973" y="3694556"/>
            <a:ext cx="2419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AEEF"/>
                </a:solidFill>
              </a:rPr>
              <a:t>take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000" dirty="0">
                <a:solidFill>
                  <a:srgbClr val="00AEEF"/>
                </a:solidFill>
              </a:rPr>
              <a:t>action</a:t>
            </a:r>
            <a:r>
              <a:rPr lang="zh-CN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采取行动</a:t>
            </a:r>
            <a:endParaRPr lang="zh-CN" altLang="en-US" sz="20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844" y="3670196"/>
            <a:ext cx="466882" cy="36767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597960" y="2540968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easier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867917" y="2540968"/>
            <a:ext cx="1149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activities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922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talking to new people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all, meeting strangers means seeing the unknown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it’s human nature to feel a bit unpleasant about the unknown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fears about 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deal with new people come from doubts about ourselves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imagine other people are judging us—finding us too tall or too short, too this or too that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don’t forget that they must be feeling the 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736635"/>
            <a:ext cx="11485848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考查形容词的用法。句意：很多人和陌生人交谈时都会很紧张。根据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“...when talking to new people.”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此处是指和陌生人交谈很紧张。系动词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后加形容词。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938589"/>
            <a:ext cx="11485848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考查疑问词的用法。句意：大多数关于如何与陌生人打交道的恐惧来自于对自己的怀疑。根据句意和语法可知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疑问词＋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指如何与陌生人打交道。故填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725144"/>
            <a:ext cx="1148584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考查形容词的用法。句意：但别忘了他们肯定也有同样的感觉。根据上文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imagine other people are judging us—finding us too tall or too short, too this or too that.”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别人和我们也有同样的感受。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way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相同的方式。故</a:t>
            </a:r>
            <a:endParaRPr lang="en-US" altLang="zh-CN" sz="21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81771" y="774143"/>
            <a:ext cx="136768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nervous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726338" y="1540497"/>
            <a:ext cx="93326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how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13370" y="2306851"/>
            <a:ext cx="10390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same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lvl="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accept yourself as you are, and try to make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at home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all feel more comfortable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be brave even if you don’t feel that way when you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room full of strangers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straight, look directly at other people and smile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see someone you’d like to speak to, say something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wait for the other person to start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420888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考查代词的用法。句意：试着接受你自己的现状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试着让其他人有宾至如归的感觉。根据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“You’ll all feel more comfortable.”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此处是指试着让别人有宾至如归的感觉。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其他的人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是代词。故填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668897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考查动词的用法。句意：当你走进一个满是陌生人的房间时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即使你没有这种感觉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也要勇敢。根据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 room full of strangers.”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此处是指走进一个满是陌生人的房间。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走进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4941168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考查动词的用法。句意：不要等对方开口说话。根据上文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see someone you’d like to speak to, say something.”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此处是指不要等别人开始说话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doing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此处应用动名词。故填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42846" y="783865"/>
            <a:ext cx="12202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others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69592" y="1193168"/>
            <a:ext cx="10951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enter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275213" y="1924688"/>
            <a:ext cx="13163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talking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132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meeting someone new does not mean that you’ll make friends with that person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Friendship is based on mutual likings and “give and take”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takes time and energy for us to develop friendship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things that stop a new friendship from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34566" y="239282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考查动词的用法。句意：有些事情会阻碍新友谊的发展。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stop... from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是动词。此处用动名词。故填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42762" y="1900590"/>
            <a:ext cx="1256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growing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810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2025-09-16T23:57:37Z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